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68580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  <p:embeddedFont>
      <p:font typeface="Quattrocento Sans"/>
      <p:regular r:id="rId62"/>
      <p:bold r:id="rId63"/>
      <p:italic r:id="rId64"/>
      <p:boldItalic r:id="rId65"/>
    </p:embeddedFont>
    <p:embeddedFont>
      <p:font typeface="Nuni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331C56B-932F-4954-90DA-0A73ACBAF53F}">
  <a:tblStyle styleId="{4331C56B-932F-4954-90DA-0A73ACBAF53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3.xml"/><Relationship Id="rId64" Type="http://schemas.openxmlformats.org/officeDocument/2006/relationships/font" Target="fonts/QuattrocentoSans-italic.fntdata"/><Relationship Id="rId63" Type="http://schemas.openxmlformats.org/officeDocument/2006/relationships/font" Target="fonts/QuattrocentoSans-bold.fntdata"/><Relationship Id="rId22" Type="http://schemas.openxmlformats.org/officeDocument/2006/relationships/slide" Target="slides/slide15.xml"/><Relationship Id="rId66" Type="http://schemas.openxmlformats.org/officeDocument/2006/relationships/font" Target="fonts/NunitoSans-regular.fntdata"/><Relationship Id="rId21" Type="http://schemas.openxmlformats.org/officeDocument/2006/relationships/slide" Target="slides/slide14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7.xml"/><Relationship Id="rId68" Type="http://schemas.openxmlformats.org/officeDocument/2006/relationships/font" Target="fonts/NunitoSans-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Montserra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6073d80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6073d80c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6073d80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6073d80c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6073d80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6073d80c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88" name="Google Shape;388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eventuate.io/whyeventsourcing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hyperlink" Target="http://www.slideshare.net/charmalloc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torm.apache.or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hyperlink" Target="https://jonboulineau.me/blog/architecture/kappa-architectur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reo.me/siddhi-uber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9" name="Google Shape;349;p52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52"/>
          <p:cNvCxnSpPr>
            <a:stCxn id="349" idx="6"/>
            <a:endCxn id="351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3" name="Google Shape;353;p52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52"/>
          <p:cNvCxnSpPr>
            <a:stCxn id="350" idx="7"/>
            <a:endCxn id="351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5" name="Google Shape;355;p52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2"/>
          <p:cNvCxnSpPr>
            <a:stCxn id="350" idx="6"/>
            <a:endCxn id="355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7" name="Google Shape;357;p52"/>
          <p:cNvCxnSpPr>
            <a:stCxn id="351" idx="3"/>
            <a:endCxn id="353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8" name="Google Shape;358;p52"/>
          <p:cNvCxnSpPr>
            <a:endCxn id="353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59" name="Google Shape;3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412" name="Google Shape;412;p6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37" name="Google Shape;43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43" name="Google Shape;443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481" name="Google Shape;4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487" name="Google Shape;487;p7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93" name="Google Shape;49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{4331C56B-932F-4954-90DA-0A73ACBAF53F}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